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Oswald" charset="-18"/>
      <p:regular r:id="rId11"/>
      <p:bold r:id="rId12"/>
    </p:embeddedFont>
    <p:embeddedFont>
      <p:font typeface="Source Code Pro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068b5333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068b5333a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0a249abf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0a249abf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1dd413c93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1dd413c93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1dd413c9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1dd413c9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1dd413c9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1dd413c93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1dd413c9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1dd413c9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d077d596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d077d596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Jak rezerwować książki  w bibliotece </a:t>
            </a:r>
            <a:r>
              <a:rPr lang="pl" dirty="0" smtClean="0"/>
              <a:t>on-line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0" y="3353250"/>
            <a:ext cx="9144000" cy="141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/>
              <a:t>Multimedialna instrukcja</a:t>
            </a:r>
            <a:endParaRPr sz="6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265500" y="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Zacznijmy od logowania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ubTitle" idx="1"/>
          </p:nvPr>
        </p:nvSpPr>
        <p:spPr>
          <a:xfrm>
            <a:off x="265500" y="1568150"/>
            <a:ext cx="4045200" cy="26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</a:pPr>
            <a:r>
              <a:rPr lang="pl" sz="1800" dirty="0"/>
              <a:t>Link do biblioteki to</a:t>
            </a:r>
            <a:r>
              <a:rPr lang="pl" sz="1800" dirty="0">
                <a:solidFill>
                  <a:schemeClr val="dk2"/>
                </a:solidFill>
              </a:rPr>
              <a:t> </a:t>
            </a:r>
            <a:r>
              <a:rPr lang="pl-PL" sz="1800" u="sng" dirty="0" smtClean="0">
                <a:solidFill>
                  <a:srgbClr val="6D9EEB"/>
                </a:solidFill>
              </a:rPr>
              <a:t>https://m027870.molnet.mol.pl/</a:t>
            </a:r>
            <a:endParaRPr sz="1800"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800" dirty="0"/>
              <a:t>Aby się </a:t>
            </a:r>
            <a:r>
              <a:rPr lang="pl" sz="1800" dirty="0" smtClean="0"/>
              <a:t>zalogować, kliknij </a:t>
            </a:r>
            <a:r>
              <a:rPr lang="pl" sz="1800" dirty="0"/>
              <a:t>dwa kluczyki, następnie wpisz swój szkolny e-mail i hasło do dziennika </a:t>
            </a:r>
            <a:r>
              <a:rPr lang="pl" sz="1800" dirty="0" smtClean="0"/>
              <a:t>elektronicznego, a później kliknij </a:t>
            </a:r>
            <a:r>
              <a:rPr lang="pl" sz="1800" dirty="0"/>
              <a:t>“zaloguj się”.</a:t>
            </a:r>
            <a:endParaRPr sz="1800"/>
          </a:p>
        </p:txBody>
      </p:sp>
      <p:pic>
        <p:nvPicPr>
          <p:cNvPr id="7" name="Obraz 6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245" y="0"/>
            <a:ext cx="4750755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265500" y="1392500"/>
            <a:ext cx="4045200" cy="96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Rezerwacja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subTitle" idx="1"/>
          </p:nvPr>
        </p:nvSpPr>
        <p:spPr>
          <a:xfrm>
            <a:off x="265500" y="2571750"/>
            <a:ext cx="4045200" cy="178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 miejscu “wyszukaj” wpisz książkę, której szukasz. </a:t>
            </a:r>
            <a:endParaRPr/>
          </a:p>
        </p:txBody>
      </p:sp>
      <p:pic>
        <p:nvPicPr>
          <p:cNvPr id="6" name="Obraz 5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750" y="883891"/>
            <a:ext cx="4558250" cy="36683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subTitle" idx="1"/>
          </p:nvPr>
        </p:nvSpPr>
        <p:spPr>
          <a:xfrm>
            <a:off x="265500" y="1806500"/>
            <a:ext cx="4045200" cy="24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Gdy masz już wpisany tytuł </a:t>
            </a:r>
            <a:r>
              <a:rPr lang="pl" dirty="0" smtClean="0"/>
              <a:t>książki, którą </a:t>
            </a:r>
            <a:r>
              <a:rPr lang="pl" dirty="0"/>
              <a:t>chcesz </a:t>
            </a:r>
            <a:r>
              <a:rPr lang="pl" dirty="0" smtClean="0"/>
              <a:t>wypożyczyć, kliknij </a:t>
            </a:r>
            <a:r>
              <a:rPr lang="pl" dirty="0"/>
              <a:t>lupę obok ramki.</a:t>
            </a:r>
            <a:endParaRPr/>
          </a:p>
        </p:txBody>
      </p:sp>
      <p:pic>
        <p:nvPicPr>
          <p:cNvPr id="4" name="Obraz 3" descr="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126" y="749394"/>
            <a:ext cx="4523874" cy="31305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265500" y="93750"/>
            <a:ext cx="4045200" cy="82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Twój wybór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subTitle" idx="1"/>
          </p:nvPr>
        </p:nvSpPr>
        <p:spPr>
          <a:xfrm>
            <a:off x="265500" y="1139999"/>
            <a:ext cx="4045200" cy="312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 Teraz wyświetlają wyświetlają Ci się </a:t>
            </a:r>
            <a:r>
              <a:rPr lang="pl" dirty="0" smtClean="0"/>
              <a:t>książki, </a:t>
            </a:r>
            <a:r>
              <a:rPr lang="pl" dirty="0"/>
              <a:t>które pasują do </a:t>
            </a:r>
            <a:r>
              <a:rPr lang="pl" dirty="0" smtClean="0"/>
              <a:t>tego, </a:t>
            </a:r>
            <a:r>
              <a:rPr lang="pl" dirty="0"/>
              <a:t>co szukałeś/aś. Są to książki, audiobooki, filmy, </a:t>
            </a:r>
            <a:r>
              <a:rPr lang="pl" dirty="0" smtClean="0"/>
              <a:t>czasopisma  </a:t>
            </a:r>
            <a:r>
              <a:rPr lang="pl" dirty="0"/>
              <a:t>lub </a:t>
            </a:r>
            <a:r>
              <a:rPr lang="pl" dirty="0" smtClean="0"/>
              <a:t>imiona i nazwiska autorów. </a:t>
            </a:r>
            <a:r>
              <a:rPr lang="pl" dirty="0"/>
              <a:t>Teraz kliknij w to</a:t>
            </a:r>
            <a:r>
              <a:rPr lang="pl" dirty="0" smtClean="0"/>
              <a:t>, co </a:t>
            </a:r>
            <a:r>
              <a:rPr lang="pl" dirty="0"/>
              <a:t>Cię interesuje.</a:t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>
            <a:alphaModFix/>
          </a:blip>
          <a:srcRect t="3642"/>
          <a:stretch/>
        </p:blipFill>
        <p:spPr>
          <a:xfrm>
            <a:off x="5587850" y="93738"/>
            <a:ext cx="2786349" cy="495602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4572000" y="2356325"/>
            <a:ext cx="638700" cy="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265500" y="399000"/>
            <a:ext cx="4045200" cy="86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Rezerwacja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ubTitle" idx="1"/>
          </p:nvPr>
        </p:nvSpPr>
        <p:spPr>
          <a:xfrm>
            <a:off x="265500" y="1512299"/>
            <a:ext cx="4045200" cy="29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 Zjedź na sam dół. Teraz trzeba tylko kliknąć </a:t>
            </a:r>
            <a:r>
              <a:rPr lang="pl" dirty="0" smtClean="0"/>
              <a:t>“zarezerwuj</a:t>
            </a:r>
            <a:r>
              <a:rPr lang="pl" dirty="0"/>
              <a:t>” lub </a:t>
            </a:r>
            <a:r>
              <a:rPr lang="pl" dirty="0" smtClean="0"/>
              <a:t>“zarezerwuj </a:t>
            </a:r>
            <a:r>
              <a:rPr lang="pl" dirty="0"/>
              <a:t>pierwszy wolny egzemplarz” i gotowe.</a:t>
            </a:r>
            <a:endParaRPr/>
          </a:p>
        </p:txBody>
      </p:sp>
      <p:pic>
        <p:nvPicPr>
          <p:cNvPr id="5" name="Obraz 4" descr="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9500" y="1333830"/>
            <a:ext cx="4544499" cy="31999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265500" y="121175"/>
            <a:ext cx="4045200" cy="87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Odbiór</a:t>
            </a: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subTitle" idx="1"/>
          </p:nvPr>
        </p:nvSpPr>
        <p:spPr>
          <a:xfrm>
            <a:off x="265500" y="903250"/>
            <a:ext cx="4045200" cy="33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Wyskakuje termin odbioru. N</a:t>
            </a:r>
            <a:r>
              <a:rPr lang="pl" dirty="0" smtClean="0"/>
              <a:t>ie </a:t>
            </a:r>
            <a:r>
              <a:rPr lang="pl" dirty="0"/>
              <a:t>przegap </a:t>
            </a:r>
            <a:r>
              <a:rPr lang="pl" dirty="0" smtClean="0"/>
              <a:t>go, </a:t>
            </a:r>
            <a:r>
              <a:rPr lang="pl" dirty="0"/>
              <a:t>bo rezerwacja minie.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Książkę z biblioteki </a:t>
            </a:r>
            <a:r>
              <a:rPr lang="pl" dirty="0" smtClean="0"/>
              <a:t>możesz </a:t>
            </a:r>
            <a:r>
              <a:rPr lang="pl" dirty="0"/>
              <a:t>odebrać </a:t>
            </a:r>
            <a:r>
              <a:rPr lang="pl" dirty="0" smtClean="0"/>
              <a:t>następnego dnia po wcześniejszym umówieniu się z Panią bibliotekarką, w tym celu wyślij wiadomość na adres: biblioteka.klebarkwielki@gmail.com</a:t>
            </a: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 rotWithShape="1">
          <a:blip r:embed="rId3">
            <a:alphaModFix/>
          </a:blip>
          <a:srcRect t="12220" b="7432"/>
          <a:stretch/>
        </p:blipFill>
        <p:spPr>
          <a:xfrm>
            <a:off x="5389366" y="242375"/>
            <a:ext cx="3092559" cy="441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Teraz samodzielnie możesz wypożyczać </a:t>
            </a:r>
            <a:r>
              <a:rPr lang="pl" dirty="0" smtClean="0"/>
              <a:t>książki, czasopisma </a:t>
            </a:r>
            <a:r>
              <a:rPr lang="pl" dirty="0"/>
              <a:t>i </a:t>
            </a:r>
            <a:r>
              <a:rPr lang="pl" dirty="0" smtClean="0"/>
              <a:t>płyty CD.</a:t>
            </a:r>
            <a:endParaRPr/>
          </a:p>
        </p:txBody>
      </p:sp>
      <p:sp>
        <p:nvSpPr>
          <p:cNvPr id="113" name="Google Shape;113;p20"/>
          <p:cNvSpPr txBox="1"/>
          <p:nvPr/>
        </p:nvSpPr>
        <p:spPr>
          <a:xfrm>
            <a:off x="263450" y="3976800"/>
            <a:ext cx="5469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Source Code Pro"/>
                <a:ea typeface="Source Code Pro"/>
                <a:cs typeface="Source Code Pro"/>
                <a:sym typeface="Source Code Pro"/>
              </a:rPr>
              <a:t>Wykonała:</a:t>
            </a:r>
            <a:endParaRPr sz="19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latin typeface="Source Code Pro"/>
                <a:ea typeface="Source Code Pro"/>
                <a:cs typeface="Source Code Pro"/>
                <a:sym typeface="Source Code Pro"/>
              </a:rPr>
              <a:t>Ela Szymańska i Hania Mateusiak</a:t>
            </a:r>
            <a:endParaRPr sz="19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PresentationFormat>Pokaz na ekranie (16:9)</PresentationFormat>
  <Paragraphs>19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Oswald</vt:lpstr>
      <vt:lpstr>Source Code Pro</vt:lpstr>
      <vt:lpstr>Modern Writer</vt:lpstr>
      <vt:lpstr>Jak rezerwować książki  w bibliotece on-line</vt:lpstr>
      <vt:lpstr>Zacznijmy od logowania</vt:lpstr>
      <vt:lpstr>Rezerwacja</vt:lpstr>
      <vt:lpstr>Slajd 4</vt:lpstr>
      <vt:lpstr>Twój wybór</vt:lpstr>
      <vt:lpstr>Rezerwacja</vt:lpstr>
      <vt:lpstr>Odbiór</vt:lpstr>
      <vt:lpstr>Teraz samodzielnie możesz wypożyczać książki, czasopisma i płyty CD.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rezerwować książki  w bibliotece on-line</dc:title>
  <dc:creator>czern</dc:creator>
  <cp:lastModifiedBy>Grażyna</cp:lastModifiedBy>
  <cp:revision>1</cp:revision>
  <dcterms:modified xsi:type="dcterms:W3CDTF">2021-01-31T12:52:21Z</dcterms:modified>
</cp:coreProperties>
</file>